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0" autoAdjust="0"/>
    <p:restoredTop sz="94660"/>
  </p:normalViewPr>
  <p:slideViewPr>
    <p:cSldViewPr snapToGrid="0">
      <p:cViewPr varScale="1">
        <p:scale>
          <a:sx n="77" d="100"/>
          <a:sy n="77" d="100"/>
        </p:scale>
        <p:origin x="37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3804-0C3F-5E5A-A169-908F2F4215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BF4B1-A6BD-108B-0FBF-131F410CED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9596D-C8A4-7D10-E971-B015BFE3F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978AE-4194-02FC-8A17-CBB27AEAE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338FD-5D5F-CA75-2F48-59052B10F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0453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390FC-8405-2C1B-9DD1-8A539DBE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A110F4-AA9C-41F6-7356-8B370F97A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847F7-6B2A-4B94-CE9E-64C27EB3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8ABA3-A1C0-1D6E-8078-EE29A673A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A1A39-8E3E-91B1-FC7C-3226AE87C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3680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929017-310E-32D0-7C23-2AD399C147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E89123-45F9-63CD-1831-A9843F883F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21A9A1-BD33-8D52-9909-354B8EAFA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F4C7D-98BD-4326-3E9F-267A178DC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D083E-5F28-17EE-7597-C8F6063C8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2379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F5D40-2EEE-33C5-0738-2431051B8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89F44-00F3-25BD-4F03-F81E9BB6F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07BC2-BF44-7F10-52B7-33A58C354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F4C4A-043E-8685-DC9E-8D4122D5A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60AEC-E53D-58CE-A2AA-B541ECAA1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155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2CC43-B997-982E-98B0-0891F638F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A8B6F-CDB7-8815-4F5D-72157FC3B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70523-C48D-BB17-0C59-B8F45B27D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95555-21FB-4C15-E1E0-7F1D79E29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B85E8-D87D-4C42-AA34-0C9A40056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074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E730A-D117-DBC4-3B90-A6FB73B60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14F80-474C-25C9-E0C6-013B1D585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27DE3E-41DE-E480-03FE-514DA0BDC4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1829C-3AA8-D8ED-422F-649E7AC33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76D708-2FBF-C80C-387F-5C40800C6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3BA31-B322-4266-00D0-A26063E19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0280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534E4-4EDE-05C5-237A-FB7116C15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382BB-2474-3D83-B920-63595E85A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D2A35-B60A-A8B8-80B3-A137AB72D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127985-FC06-5A32-64B1-AE986A2060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BE683B-C41F-5279-E934-3E4173AF9E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52D47A-D2F6-31DD-D61F-9A25D640A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84B5C9-2006-8BF5-1D26-8E3D3C8B3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E8612B-4BDD-36B1-5C3D-443DBB4C0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470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256BB-587B-9B4F-6898-20BD4F67A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FA51A6-C2E2-E1BF-BF61-A0266D89B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91563D-DC34-8585-4906-01AF32724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E68B6A-508C-022F-61FD-C47937AFA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4328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B33F33-8FAD-4D6D-A992-1BD2C2157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08C470-0B09-89F2-0157-02743B9C9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079F1-EB70-FA18-61D6-678AC85C3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854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6969-FEAC-0C5E-0AAE-895E55F0F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D2FE3-2644-2A37-48D6-0FDFE0C0B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2A218-4D1B-594A-436D-3E14B034C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76F381-15F5-56B0-5A9A-FAB4BF91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593EB-1859-1073-C9C2-D7978B181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1DC0E-15D9-2A0A-3AB4-F8B00185B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5368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77F43-0566-80BE-93BD-36334DBFA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70037F-2ED0-1DFA-40DE-A54E95730C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1D751-D076-9974-6B69-D717989A4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EDCBE-CAE4-E979-6B9D-5E7C35E21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DD541-FF55-ACF8-B25D-EB02D35A7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87A01-5EE7-FA99-DD0F-D25F48E44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0818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21DB84-F942-F03B-3E8B-419923052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CCB8A7-50EF-CCC8-12B4-D0E27038F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F62D9-E0E2-3501-A139-55D4C5C3E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8C6BE-9D96-4ECA-8574-923B14B140F5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02645-8309-0396-3147-CC82B9682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D6CC2-FB0A-9449-D0B0-E2F76D6D56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63733-AAB9-4A78-97B9-99D907FC60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3030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39C0A7-029A-A2A0-3128-9C17BFA7269C}"/>
              </a:ext>
            </a:extLst>
          </p:cNvPr>
          <p:cNvSpPr txBox="1"/>
          <p:nvPr/>
        </p:nvSpPr>
        <p:spPr>
          <a:xfrm>
            <a:off x="673376" y="560768"/>
            <a:ext cx="60976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Heuristic Evaluation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D05A50-93CB-36D4-BBF9-AA2D6193826B}"/>
              </a:ext>
            </a:extLst>
          </p:cNvPr>
          <p:cNvSpPr txBox="1"/>
          <p:nvPr/>
        </p:nvSpPr>
        <p:spPr>
          <a:xfrm>
            <a:off x="673376" y="1318089"/>
            <a:ext cx="896509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Heuristic Evaluation is the process of thorough evaluation/assessment where the experts in a  particular domain, used to measure the usability of the user interface.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Usability can be defined as how easily a specific user can use a particular design or say interface without facing any problem.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 identifies the ways to resolve those issues present in design and meet the user expectations.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800" b="1" dirty="0"/>
              <a:t>When to conduct Heuristic Evaluation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414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7310EB-2314-EEA9-4DE5-62C06592C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9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02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13A921-F81A-4976-0A23-B20F3EDBE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083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6FA4B-94A9-C293-3AFB-163553854F83}"/>
              </a:ext>
            </a:extLst>
          </p:cNvPr>
          <p:cNvSpPr txBox="1"/>
          <p:nvPr/>
        </p:nvSpPr>
        <p:spPr>
          <a:xfrm>
            <a:off x="395079" y="183081"/>
            <a:ext cx="8450746" cy="3646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How to conduct Heuristic Evaluation :</a:t>
            </a:r>
          </a:p>
          <a:p>
            <a:endParaRPr lang="en-IN" sz="2800" b="1" dirty="0"/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Define the Scope of Evaluation-Time and budget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/>
              <a:t>Know the End-User –User Expectations</a:t>
            </a:r>
            <a:endParaRPr lang="en-US" dirty="0"/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Choose your Set of Heuristics –Guidelines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Setting-up an Evaluation System and Identifying Issues –Categories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Analyze and Summarize the Results –Solve the issues before deadline.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680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BFF479-9A34-25EC-DA55-F7715E88E3D5}"/>
              </a:ext>
            </a:extLst>
          </p:cNvPr>
          <p:cNvSpPr txBox="1"/>
          <p:nvPr/>
        </p:nvSpPr>
        <p:spPr>
          <a:xfrm>
            <a:off x="626166" y="556590"/>
            <a:ext cx="10048461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Advantages :  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400" dirty="0"/>
              <a:t>Reveals many hidden usability problems.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400" dirty="0"/>
              <a:t>It helps to determine the overall user experience.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400" dirty="0"/>
              <a:t>Heuristics evaluation can be combined with usability testing.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400" dirty="0"/>
              <a:t> Better Heuristics Evaluation helps to engage more users.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400" dirty="0"/>
              <a:t> It is cheaper and faster than conducting full-blown usability testing.</a:t>
            </a:r>
          </a:p>
          <a:p>
            <a:endParaRPr lang="en-IN" dirty="0"/>
          </a:p>
          <a:p>
            <a:r>
              <a:rPr lang="en-IN" sz="2800" b="1" dirty="0"/>
              <a:t>Disadvantages : 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 Sometimes it is a bit hard for even experts to figure out some problems.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 It becomes hard to find experts to conduct the Heuristics Evaluation.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 We will need few expert evaluators, so that it will become easier for us to stick with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usability testing.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 Flaws in design will affect the engagement of users in the product.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 Heuristics testing depends on the expertise</a:t>
            </a:r>
          </a:p>
        </p:txBody>
      </p:sp>
    </p:spTree>
    <p:extLst>
      <p:ext uri="{BB962C8B-B14F-4D97-AF65-F5344CB8AC3E}">
        <p14:creationId xmlns:p14="http://schemas.microsoft.com/office/powerpoint/2010/main" val="543432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C14F3-76BC-3ECC-CFC8-F96D3C2BE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121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52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A95160-0550-F20E-ECDD-E05D6EE15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437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146015-5C6F-ADB1-22BC-334B3C511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1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3481C7-731A-7246-3C21-C4C7230FE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795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5CA6E-AD81-7339-8C5F-0922C8849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501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9EA282-485A-5C6D-12D7-B664EF893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044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245</Words>
  <Application>Microsoft Office PowerPoint</Application>
  <PresentationFormat>Widescreen</PresentationFormat>
  <Paragraphs>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Grhitha Karthika</dc:creator>
  <cp:lastModifiedBy>Grhitha Karthika</cp:lastModifiedBy>
  <cp:revision>2</cp:revision>
  <dcterms:created xsi:type="dcterms:W3CDTF">2024-08-12T16:06:49Z</dcterms:created>
  <dcterms:modified xsi:type="dcterms:W3CDTF">2024-08-12T16:56:33Z</dcterms:modified>
</cp:coreProperties>
</file>

<file path=docProps/thumbnail.jpeg>
</file>